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4474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1275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985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555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6587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854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985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6760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7444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2838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3471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785B-4354-44E3-81AD-4D2D23C63056}" type="datetimeFigureOut">
              <a:rPr lang="ca-ES" smtClean="0"/>
              <a:t>19/09/2017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B3D65-FFA8-4736-8A18-D5D36F46B9B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570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forms/TUthv4Lt0p2mCK0w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25157" y="197206"/>
            <a:ext cx="10940527" cy="1018408"/>
          </a:xfrm>
        </p:spPr>
        <p:txBody>
          <a:bodyPr>
            <a:normAutofit/>
          </a:bodyPr>
          <a:lstStyle/>
          <a:p>
            <a:pPr algn="l"/>
            <a:r>
              <a:rPr lang="ca-ES" sz="2400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ANÀLISI DE RESULTATS </a:t>
            </a:r>
            <a:r>
              <a:rPr lang="ca-ES" sz="2400" dirty="0" smtClean="0">
                <a:latin typeface="Arial Black" panose="020B0A04020102020204" pitchFamily="34" charset="0"/>
              </a:rPr>
              <a:t/>
            </a:r>
            <a:br>
              <a:rPr lang="ca-ES" sz="2400" dirty="0" smtClean="0">
                <a:latin typeface="Arial Black" panose="020B0A04020102020204" pitchFamily="34" charset="0"/>
              </a:rPr>
            </a:br>
            <a:r>
              <a:rPr lang="ca-ES" sz="2400" dirty="0" smtClean="0">
                <a:latin typeface="Arial Black" panose="020B0A04020102020204" pitchFamily="34" charset="0"/>
              </a:rPr>
              <a:t>ELECCIONS ALEMANYES 2017				 </a:t>
            </a:r>
            <a:r>
              <a:rPr lang="ca-ES" sz="2000" dirty="0" smtClean="0">
                <a:latin typeface="Arial Black" panose="020B0A04020102020204" pitchFamily="34" charset="0"/>
              </a:rPr>
              <a:t>#24SAlemanya</a:t>
            </a:r>
            <a:endParaRPr lang="ca-ES" sz="24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5157" y="1428993"/>
            <a:ext cx="10564010" cy="2373479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ca-ES" sz="5600" b="1" dirty="0" smtClean="0">
                <a:solidFill>
                  <a:srgbClr val="8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PONENTS</a:t>
            </a:r>
          </a:p>
          <a:p>
            <a:pPr algn="l">
              <a:lnSpc>
                <a:spcPct val="120000"/>
              </a:lnSpc>
            </a:pPr>
            <a:r>
              <a:rPr lang="ca-ES" sz="4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Kolja</a:t>
            </a: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a-ES" sz="4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Bienert</a:t>
            </a: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ca-ES" sz="4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Past-President d’Horitzó Europa </a:t>
            </a:r>
          </a:p>
          <a:p>
            <a:pPr algn="l">
              <a:lnSpc>
                <a:spcPct val="120000"/>
              </a:lnSpc>
            </a:pP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Peter </a:t>
            </a:r>
            <a:r>
              <a:rPr lang="ca-ES" sz="4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Kraus</a:t>
            </a: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ca-ES" sz="4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Professor </a:t>
            </a:r>
            <a:r>
              <a:rPr lang="ca-ES" sz="4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 Ciència Política (Política Comparada) i Director del Centre d'Estudis Canadencs, Facultat de Filosofia i Ciències Socials de la Universitat </a:t>
            </a:r>
            <a:r>
              <a:rPr lang="ca-ES" sz="4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d'Augsburg</a:t>
            </a:r>
            <a:endParaRPr lang="ca-ES" sz="4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Klaus-</a:t>
            </a:r>
            <a:r>
              <a:rPr lang="ca-ES" sz="4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Jürgen</a:t>
            </a: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Nagel. </a:t>
            </a:r>
            <a:r>
              <a:rPr lang="ca-ES" sz="4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Professor </a:t>
            </a:r>
            <a:r>
              <a:rPr lang="ca-ES" sz="4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 Política comparada de la UPF </a:t>
            </a:r>
          </a:p>
          <a:p>
            <a:pPr algn="l">
              <a:lnSpc>
                <a:spcPct val="120000"/>
              </a:lnSpc>
            </a:pPr>
            <a:r>
              <a:rPr lang="ca-ES" sz="5600" b="1" dirty="0" smtClean="0">
                <a:solidFill>
                  <a:srgbClr val="8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MODERA</a:t>
            </a:r>
            <a:r>
              <a:rPr lang="ca-ES" sz="4800" dirty="0" smtClean="0">
                <a:solidFill>
                  <a:srgbClr val="8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ca-ES" sz="4800" dirty="0" smtClean="0">
                <a:solidFill>
                  <a:srgbClr val="8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Jordi Pacheco. </a:t>
            </a:r>
            <a:r>
              <a:rPr lang="ca-ES" sz="4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Degà </a:t>
            </a:r>
            <a:r>
              <a:rPr lang="ca-ES" sz="4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del Col·legi de Politòlegs i Sociòlegs de Catalunya </a:t>
            </a:r>
            <a:endParaRPr lang="ca-ES" sz="4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a-ES" sz="4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Visualitzarem </a:t>
            </a:r>
            <a:r>
              <a:rPr lang="ca-ES" sz="4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CRÒNICA POSTELECTORAL d’Oriol Serra, </a:t>
            </a:r>
            <a:r>
              <a:rPr lang="ca-ES" sz="4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periodista, corresponsal de TV3 i Catalunya Ràdio a Berlín </a:t>
            </a:r>
          </a:p>
          <a:p>
            <a:r>
              <a:rPr lang="ca-ES" sz="4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</a:p>
          <a:p>
            <a:pPr algn="l"/>
            <a:endParaRPr lang="ca-ES" dirty="0"/>
          </a:p>
          <a:p>
            <a:pPr algn="l"/>
            <a:r>
              <a:rPr lang="ca-ES" dirty="0"/>
              <a:t> </a:t>
            </a:r>
          </a:p>
          <a:p>
            <a:pPr algn="l"/>
            <a:endParaRPr lang="ca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925157" y="4042879"/>
            <a:ext cx="10564010" cy="46166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ca-ES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Data: </a:t>
            </a:r>
            <a:r>
              <a:rPr lang="ca-ES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Dimecres 27 de setembre de 2017 a les 18,30h</a:t>
            </a:r>
          </a:p>
          <a:p>
            <a:r>
              <a:rPr lang="ca-ES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Lloc: </a:t>
            </a:r>
            <a:r>
              <a:rPr lang="ca-ES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Edifici Can Serra, sala annexa a Plens. Diputació de Barcelona. Rambla de Catalunya, 126, Barcelona</a:t>
            </a:r>
            <a:endParaRPr lang="ca-E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25157" y="4714173"/>
            <a:ext cx="1056401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2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 raons d’aforament és imprescindible la inscripció prèvia mitjançant la següent butlleta d’inscripció o bé al </a:t>
            </a:r>
            <a:r>
              <a:rPr lang="ca-ES" sz="120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correu colpis@colpis.cat</a:t>
            </a:r>
            <a:endParaRPr lang="ca-ES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814048" y="5244353"/>
            <a:ext cx="248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 smtClean="0">
                <a:hlinkClick r:id="rId3"/>
              </a:rPr>
              <a:t>BUTLLETA D’INSCRIPCIÓ</a:t>
            </a:r>
            <a:endParaRPr lang="ca-ES" dirty="0"/>
          </a:p>
        </p:txBody>
      </p:sp>
      <p:pic>
        <p:nvPicPr>
          <p:cNvPr id="1026" name="Picture 2" descr="coleg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6244691"/>
            <a:ext cx="15795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ICP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200241"/>
            <a:ext cx="104616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8" name="Picture 4" descr="CCME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538" y="5981166"/>
            <a:ext cx="19018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17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102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Segoe UI</vt:lpstr>
      <vt:lpstr>Tema de Office</vt:lpstr>
      <vt:lpstr>ANÀLISI DE RESULTATS  ELECCIONS ALEMANYES 2017     #24SAlemanya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ANÀLISI DE RESULTATS  ELECCIONS ALEMANYES 2017</dc:title>
  <dc:creator>Carlos Galve</dc:creator>
  <cp:lastModifiedBy>Carlos Galve</cp:lastModifiedBy>
  <cp:revision>8</cp:revision>
  <dcterms:created xsi:type="dcterms:W3CDTF">2017-09-19T10:58:44Z</dcterms:created>
  <dcterms:modified xsi:type="dcterms:W3CDTF">2017-09-19T11:55:59Z</dcterms:modified>
</cp:coreProperties>
</file>